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30843352"/>
        <c:axId val="530844136"/>
        <c:axId val="0"/>
      </c:bar3DChart>
      <c:catAx>
        <c:axId val="530843352"/>
        <c:scaling>
          <c:orientation val="minMax"/>
        </c:scaling>
        <c:delete val="0"/>
        <c:axPos val="b"/>
        <c:numFmt formatCode="General" sourceLinked="1"/>
        <c:majorTickMark val="out"/>
        <c:minorTickMark val="none"/>
        <c:tickLblPos val="nextTo"/>
        <c:crossAx val="530844136"/>
        <c:crosses val="autoZero"/>
        <c:auto val="1"/>
        <c:lblAlgn val="ctr"/>
        <c:lblOffset val="100"/>
        <c:noMultiLvlLbl val="0"/>
      </c:catAx>
      <c:valAx>
        <c:axId val="530844136"/>
        <c:scaling>
          <c:orientation val="minMax"/>
        </c:scaling>
        <c:delete val="0"/>
        <c:axPos val="l"/>
        <c:majorGridlines/>
        <c:numFmt formatCode="General" sourceLinked="1"/>
        <c:majorTickMark val="out"/>
        <c:minorTickMark val="none"/>
        <c:tickLblPos val="nextTo"/>
        <c:crossAx val="530843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0610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79726" y="1998527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41419" y="8869365"/>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132840" y="5107314"/>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239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27000" y="1445111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385695" y="4823954"/>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8342" y="1244274"/>
            <a:ext cx="2935801" cy="26203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303030"/>
      </a:dk2>
      <a:lt2>
        <a:srgbClr val="FFE1C3"/>
      </a:lt2>
      <a:accent1>
        <a:srgbClr val="D26900"/>
      </a:accent1>
      <a:accent2>
        <a:srgbClr val="003399"/>
      </a:accent2>
      <a:accent3>
        <a:srgbClr val="FFCC00"/>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E1600D-FFB8-4883-9C0D-FF982736353F}"/>
</file>

<file path=customXml/itemProps2.xml><?xml version="1.0" encoding="utf-8"?>
<ds:datastoreItem xmlns:ds="http://schemas.openxmlformats.org/officeDocument/2006/customXml" ds:itemID="{DBD4646A-34B2-4492-94F7-F7ECAF9B30A4}"/>
</file>

<file path=customXml/itemProps3.xml><?xml version="1.0" encoding="utf-8"?>
<ds:datastoreItem xmlns:ds="http://schemas.openxmlformats.org/officeDocument/2006/customXml" ds:itemID="{5B079A66-9EFC-4870-BD01-E2DD8BE122F5}"/>
</file>

<file path=docProps/app.xml><?xml version="1.0" encoding="utf-8"?>
<Properties xmlns="http://schemas.openxmlformats.org/officeDocument/2006/extended-properties" xmlns:vt="http://schemas.openxmlformats.org/officeDocument/2006/docPropsVTypes">
  <Template/>
  <TotalTime>1244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124</cp:revision>
  <dcterms:created xsi:type="dcterms:W3CDTF">2005-03-16T15:57:41Z</dcterms:created>
  <dcterms:modified xsi:type="dcterms:W3CDTF">2017-02-14T18:14:09Z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